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media/image1.png" ContentType="image/png"/>
  <Override PartName="/ppt/media/image4.jpeg" ContentType="image/jpeg"/>
  <Override PartName="/ppt/media/image2.png" ContentType="image/png"/>
  <Override PartName="/ppt/media/image5.png" ContentType="image/png"/>
  <Override PartName="/ppt/media/image3.jpeg" ContentType="image/jpeg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12192000" cy="6858000"/>
  <p:notesSz cx="6864350" cy="9996487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el-G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Πατήστε για επεξεργασία της μορφής των σημειώσεων</a:t>
            </a:r>
            <a:endParaRPr b="0" lang="el-G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el-G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&lt;κεφαλίδα&gt;</a:t>
            </a:r>
            <a:endParaRPr b="0" lang="el-G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el-G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&lt;ημερομηνία/ώρα&gt;</a:t>
            </a:r>
            <a:endParaRPr b="0" lang="el-G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el-G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&lt;υποσέλιδο&gt;</a:t>
            </a:r>
            <a:endParaRPr b="0" lang="el-G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42CBBBD4-9527-4493-B881-953E0B43B118}" type="slidenum">
              <a:rPr b="0" lang="el-G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&lt;αριθμός&gt;</a:t>
            </a:fld>
            <a:endParaRPr b="0" lang="el-G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body"/>
          </p:nvPr>
        </p:nvSpPr>
        <p:spPr>
          <a:xfrm>
            <a:off x="686520" y="4810680"/>
            <a:ext cx="5491080" cy="3935880"/>
          </a:xfrm>
          <a:prstGeom prst="rect">
            <a:avLst/>
          </a:prstGeom>
        </p:spPr>
        <p:txBody>
          <a:bodyPr lIns="96480" rIns="96480" tIns="48240" bIns="48240"/>
          <a:p>
            <a:endParaRPr b="0" lang="el-G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TextShape 2"/>
          <p:cNvSpPr txBox="1"/>
          <p:nvPr/>
        </p:nvSpPr>
        <p:spPr>
          <a:xfrm>
            <a:off x="3888360" y="9495000"/>
            <a:ext cx="2974320" cy="501120"/>
          </a:xfrm>
          <a:prstGeom prst="rect">
            <a:avLst/>
          </a:prstGeom>
          <a:noFill/>
          <a:ln>
            <a:noFill/>
          </a:ln>
        </p:spPr>
        <p:txBody>
          <a:bodyPr lIns="96480" rIns="96480" tIns="48240" bIns="48240" anchor="b"/>
          <a:p>
            <a:pPr algn="r">
              <a:lnSpc>
                <a:spcPct val="100000"/>
              </a:lnSpc>
            </a:pPr>
            <a:fld id="{E055576C-DFB7-4515-B1AC-DB518512C853}" type="slidenum">
              <a:rPr b="0" lang="el-GR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&lt;αριθμός&gt;</a:t>
            </a:fld>
            <a:endParaRPr b="0" lang="el-G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711360" y="1371600"/>
            <a:ext cx="10468440" cy="1828440"/>
          </a:xfrm>
          <a:prstGeom prst="rect">
            <a:avLst/>
          </a:prstGeom>
        </p:spPr>
        <p:txBody>
          <a:bodyPr lIns="0" rIns="0" tIns="0" bIns="0" anchor="ctr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alatino Linotype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el-GR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alatino Linotype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el-GR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alatino Linotype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711360" y="1371600"/>
            <a:ext cx="10468440" cy="1828440"/>
          </a:xfrm>
          <a:prstGeom prst="rect">
            <a:avLst/>
          </a:prstGeom>
        </p:spPr>
        <p:txBody>
          <a:bodyPr lIns="0" rIns="0" tIns="0" bIns="0" anchor="ctr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alatino Linotype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l-GR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alatino Linotype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l-GR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alatino Linotype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l-GR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alatino Linotype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l-GR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alatino Linotype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711360" y="1371600"/>
            <a:ext cx="10468440" cy="1828440"/>
          </a:xfrm>
          <a:prstGeom prst="rect">
            <a:avLst/>
          </a:prstGeom>
        </p:spPr>
        <p:txBody>
          <a:bodyPr lIns="0" rIns="0" tIns="0" bIns="0" anchor="ctr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alatino Linotype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el-GR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alatino Linotype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el-GR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alatino Linotype"/>
            </a:endParaRPr>
          </a:p>
        </p:txBody>
      </p:sp>
      <p:pic>
        <p:nvPicPr>
          <p:cNvPr id="45" name="" descr="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46" name="" descr=""/>
          <p:cNvPicPr/>
          <p:nvPr/>
        </p:nvPicPr>
        <p:blipFill>
          <a:blip r:embed="rId3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711360" y="1371600"/>
            <a:ext cx="10468440" cy="1828440"/>
          </a:xfrm>
          <a:prstGeom prst="rect">
            <a:avLst/>
          </a:prstGeom>
        </p:spPr>
        <p:txBody>
          <a:bodyPr lIns="0" rIns="0" tIns="0" bIns="0" anchor="ctr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alatino Linotype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711360" y="1371600"/>
            <a:ext cx="10468440" cy="1828440"/>
          </a:xfrm>
          <a:prstGeom prst="rect">
            <a:avLst/>
          </a:prstGeom>
        </p:spPr>
        <p:txBody>
          <a:bodyPr lIns="0" rIns="0" tIns="0" bIns="0" anchor="ctr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alatino Linotype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el-GR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alatino Linotype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711360" y="1371600"/>
            <a:ext cx="10468440" cy="1828440"/>
          </a:xfrm>
          <a:prstGeom prst="rect">
            <a:avLst/>
          </a:prstGeom>
        </p:spPr>
        <p:txBody>
          <a:bodyPr lIns="0" rIns="0" tIns="0" bIns="0" anchor="ctr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alatino Linotype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l-GR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alatino Linotype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l-GR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alatino Linotype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711360" y="1371600"/>
            <a:ext cx="10468440" cy="1828440"/>
          </a:xfrm>
          <a:prstGeom prst="rect">
            <a:avLst/>
          </a:prstGeom>
        </p:spPr>
        <p:txBody>
          <a:bodyPr lIns="0" rIns="0" tIns="0" bIns="0" anchor="ctr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alatino Linotype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subTitle"/>
          </p:nvPr>
        </p:nvSpPr>
        <p:spPr>
          <a:xfrm>
            <a:off x="711360" y="1371600"/>
            <a:ext cx="10468440" cy="8476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711360" y="1371600"/>
            <a:ext cx="10468440" cy="1828440"/>
          </a:xfrm>
          <a:prstGeom prst="rect">
            <a:avLst/>
          </a:prstGeom>
        </p:spPr>
        <p:txBody>
          <a:bodyPr lIns="0" rIns="0" tIns="0" bIns="0" anchor="ctr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alatino Linotype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l-GR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alatino Linotype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l-GR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alatino Linotype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l-GR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alatino Linotype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711360" y="1371600"/>
            <a:ext cx="10468440" cy="1828440"/>
          </a:xfrm>
          <a:prstGeom prst="rect">
            <a:avLst/>
          </a:prstGeom>
        </p:spPr>
        <p:txBody>
          <a:bodyPr lIns="0" rIns="0" tIns="0" bIns="0" anchor="ctr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alatino Linotype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l-GR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alatino Linotype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l-GR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alatino Linotype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l-GR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alatino Linotype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711360" y="1371600"/>
            <a:ext cx="10468440" cy="1828440"/>
          </a:xfrm>
          <a:prstGeom prst="rect">
            <a:avLst/>
          </a:prstGeom>
        </p:spPr>
        <p:txBody>
          <a:bodyPr lIns="0" rIns="0" tIns="0" bIns="0" anchor="ctr"/>
          <a:p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alatino Linotype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l-GR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alatino Linotype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l-GR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alatino Linotype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el-GR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alatino Linotype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2520" y="14400"/>
            <a:ext cx="1218852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CustomShape 2"/>
          <p:cNvSpPr/>
          <p:nvPr/>
        </p:nvSpPr>
        <p:spPr>
          <a:xfrm>
            <a:off x="-16200" y="-7200"/>
            <a:ext cx="12216960" cy="1041120"/>
          </a:xfrm>
          <a:custGeom>
            <a:avLst/>
            <a:gdLst/>
            <a:ah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/>
          <p:cNvSpPr/>
          <p:nvPr/>
        </p:nvSpPr>
        <p:spPr>
          <a:xfrm>
            <a:off x="5838480" y="-7200"/>
            <a:ext cx="6349680" cy="637920"/>
          </a:xfrm>
          <a:custGeom>
            <a:avLst/>
            <a:gdLst/>
            <a:ah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1620000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4"/>
          <p:cNvSpPr/>
          <p:nvPr/>
        </p:nvSpPr>
        <p:spPr>
          <a:xfrm rot="21477600">
            <a:off x="-34920" y="202680"/>
            <a:ext cx="12210840" cy="649080"/>
          </a:xfrm>
          <a:custGeom>
            <a:avLst/>
            <a:gdLst/>
            <a:ahLst/>
            <a:rect l="l" t="t" r="r" b="b"/>
            <a:pathLst>
              <a:path w="5772" h="1055">
                <a:moveTo>
                  <a:pt x="0" y="966"/>
                </a:moveTo>
                <a:cubicBezTo>
                  <a:pt x="282" y="738"/>
                  <a:pt x="923" y="275"/>
                  <a:pt x="1608" y="282"/>
                </a:cubicBezTo>
                <a:cubicBezTo>
                  <a:pt x="2293" y="289"/>
                  <a:pt x="3416" y="1055"/>
                  <a:pt x="4110" y="1008"/>
                </a:cubicBezTo>
                <a:cubicBezTo>
                  <a:pt x="4804" y="961"/>
                  <a:pt x="5426" y="210"/>
                  <a:pt x="5772" y="0"/>
                </a:cubicBezTo>
              </a:path>
            </a:pathLst>
          </a:custGeom>
          <a:noFill/>
          <a:ln w="10800">
            <a:solidFill>
              <a:srgbClr val="a9b633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CustomShape 5"/>
          <p:cNvSpPr/>
          <p:nvPr/>
        </p:nvSpPr>
        <p:spPr>
          <a:xfrm rot="21477600">
            <a:off x="-27000" y="276480"/>
            <a:ext cx="12228120" cy="530280"/>
          </a:xfrm>
          <a:custGeom>
            <a:avLst/>
            <a:gdLst/>
            <a:ahLst/>
            <a:rect l="l" t="t" r="r" b="b"/>
            <a:pathLst>
              <a:path w="5766" h="854">
                <a:moveTo>
                  <a:pt x="0" y="732"/>
                </a:moveTo>
                <a:cubicBezTo>
                  <a:pt x="273" y="647"/>
                  <a:pt x="951" y="214"/>
                  <a:pt x="1638" y="228"/>
                </a:cubicBezTo>
                <a:cubicBezTo>
                  <a:pt x="2325" y="242"/>
                  <a:pt x="3434" y="854"/>
                  <a:pt x="4122" y="816"/>
                </a:cubicBezTo>
                <a:cubicBezTo>
                  <a:pt x="4810" y="778"/>
                  <a:pt x="5424" y="170"/>
                  <a:pt x="5766" y="0"/>
                </a:cubicBezTo>
              </a:path>
            </a:pathLst>
          </a:custGeom>
          <a:noFill/>
          <a:ln w="9360">
            <a:solidFill>
              <a:srgbClr val="549e39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CustomShape 6"/>
          <p:cNvSpPr/>
          <p:nvPr/>
        </p:nvSpPr>
        <p:spPr>
          <a:xfrm>
            <a:off x="2880" y="6220080"/>
            <a:ext cx="12188520" cy="637560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</p:sp>
      <p:sp>
        <p:nvSpPr>
          <p:cNvPr id="6" name="Line 7"/>
          <p:cNvSpPr/>
          <p:nvPr/>
        </p:nvSpPr>
        <p:spPr>
          <a:xfrm>
            <a:off x="0" y="6208560"/>
            <a:ext cx="12191760" cy="360"/>
          </a:xfrm>
          <a:prstGeom prst="line">
            <a:avLst/>
          </a:prstGeom>
          <a:ln w="126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" name="Line 8"/>
          <p:cNvSpPr/>
          <p:nvPr/>
        </p:nvSpPr>
        <p:spPr>
          <a:xfrm flipV="1">
            <a:off x="2880" y="5937840"/>
            <a:ext cx="8280" cy="576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Line 9"/>
          <p:cNvSpPr/>
          <p:nvPr/>
        </p:nvSpPr>
        <p:spPr>
          <a:xfrm flipV="1">
            <a:off x="2880" y="5937840"/>
            <a:ext cx="8280" cy="576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" name="PlaceHolder 10"/>
          <p:cNvSpPr>
            <a:spLocks noGrp="1"/>
          </p:cNvSpPr>
          <p:nvPr>
            <p:ph type="title"/>
          </p:nvPr>
        </p:nvSpPr>
        <p:spPr>
          <a:xfrm>
            <a:off x="711360" y="1371600"/>
            <a:ext cx="10468440" cy="1828440"/>
          </a:xfrm>
          <a:prstGeom prst="rect">
            <a:avLst/>
          </a:prstGeom>
        </p:spPr>
        <p:txBody>
          <a:bodyPr lIns="0" rIns="18360" tIns="0" bIns="0" anchor="b"/>
          <a:p>
            <a:pPr algn="r">
              <a:lnSpc>
                <a:spcPct val="100000"/>
              </a:lnSpc>
            </a:pPr>
            <a:r>
              <a:rPr b="1" lang="el-GR" sz="5600" spc="-1" strike="noStrike">
                <a:solidFill>
                  <a:srgbClr val="455f51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Στυλ κύριου τίτλου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Palatino Linotype"/>
            </a:endParaRPr>
          </a:p>
        </p:txBody>
      </p:sp>
      <p:sp>
        <p:nvSpPr>
          <p:cNvPr id="10" name="PlaceHolder 11"/>
          <p:cNvSpPr>
            <a:spLocks noGrp="1"/>
          </p:cNvSpPr>
          <p:nvPr>
            <p:ph type="dt"/>
          </p:nvPr>
        </p:nvSpPr>
        <p:spPr>
          <a:xfrm>
            <a:off x="609480" y="6356520"/>
            <a:ext cx="2844360" cy="364680"/>
          </a:xfrm>
          <a:prstGeom prst="rect">
            <a:avLst/>
          </a:prstGeom>
        </p:spPr>
        <p:txBody>
          <a:bodyPr lIns="0" rIns="0" tIns="0" bIns="0" anchor="b"/>
          <a:p>
            <a:pPr>
              <a:lnSpc>
                <a:spcPct val="100000"/>
              </a:lnSpc>
            </a:pPr>
            <a:r>
              <a:rPr b="0" lang="el-GR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9/10/2018</a:t>
            </a:r>
            <a:endParaRPr b="0" lang="el-G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" name="PlaceHolder 12"/>
          <p:cNvSpPr>
            <a:spLocks noGrp="1"/>
          </p:cNvSpPr>
          <p:nvPr>
            <p:ph type="ftr"/>
          </p:nvPr>
        </p:nvSpPr>
        <p:spPr>
          <a:xfrm>
            <a:off x="3556080" y="6356520"/>
            <a:ext cx="4470120" cy="364680"/>
          </a:xfrm>
          <a:prstGeom prst="rect">
            <a:avLst/>
          </a:prstGeom>
        </p:spPr>
        <p:txBody>
          <a:bodyPr lIns="0" rIns="0" tIns="0" bIns="0" anchor="b"/>
          <a:p>
            <a:pPr>
              <a:lnSpc>
                <a:spcPct val="100000"/>
              </a:lnSpc>
            </a:pPr>
            <a:r>
              <a:rPr b="0" lang="el-GR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Προσθήκη υποσέλιδου</a:t>
            </a:r>
            <a:endParaRPr b="0" lang="el-G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" name="PlaceHolder 13"/>
          <p:cNvSpPr>
            <a:spLocks noGrp="1"/>
          </p:cNvSpPr>
          <p:nvPr>
            <p:ph type="sldNum"/>
          </p:nvPr>
        </p:nvSpPr>
        <p:spPr>
          <a:xfrm>
            <a:off x="10566360" y="6356520"/>
            <a:ext cx="1015560" cy="364680"/>
          </a:xfrm>
          <a:prstGeom prst="rect">
            <a:avLst/>
          </a:prstGeom>
        </p:spPr>
        <p:txBody>
          <a:bodyPr lIns="0" rIns="0" tIns="0" bIns="0" anchor="b"/>
          <a:p>
            <a:pPr algn="r">
              <a:lnSpc>
                <a:spcPct val="100000"/>
              </a:lnSpc>
            </a:pPr>
            <a:fld id="{0E9B9363-6C39-4719-A8FC-EABEFF702F17}" type="slidenum">
              <a:rPr b="0" lang="el-GR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Palatino Linotype"/>
              </a:rPr>
              <a:t>&lt;αριθμός&gt;</a:t>
            </a:fld>
            <a:endParaRPr b="0" lang="el-G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jpeg"/><Relationship Id="rId3" Type="http://schemas.openxmlformats.org/officeDocument/2006/relationships/image" Target="../media/image5.png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83160" y="2127600"/>
            <a:ext cx="11625480" cy="2675520"/>
          </a:xfrm>
          <a:prstGeom prst="rect">
            <a:avLst/>
          </a:prstGeom>
          <a:noFill/>
          <a:ln>
            <a:noFill/>
          </a:ln>
        </p:spPr>
        <p:txBody>
          <a:bodyPr lIns="0" rIns="18360" tIns="45000" bIns="45000"/>
          <a:p>
            <a:pPr algn="ctr">
              <a:lnSpc>
                <a:spcPct val="100000"/>
              </a:lnSpc>
            </a:pPr>
            <a:r>
              <a:rPr b="0" lang="el-GR" sz="1800" spc="-1" strike="noStrike">
                <a:solidFill>
                  <a:srgbClr val="076785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</a:t>
            </a:r>
            <a:r>
              <a:rPr b="0" lang="el-GR" sz="1700" spc="-1" strike="noStrike">
                <a:solidFill>
                  <a:srgbClr val="076785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Το Περιφερειακό Ταμείο Ανάπτυξης Περιφέρειας Δυτικής Ελλάδας σας προσκαλεί στις </a:t>
            </a:r>
            <a:r>
              <a:rPr b="1" lang="el-GR" sz="1700" spc="-1" strike="noStrike">
                <a:solidFill>
                  <a:srgbClr val="076785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Ενημερωτικές Ημερίδες </a:t>
            </a:r>
            <a:r>
              <a:rPr b="0" lang="el-GR" sz="1700" spc="-1" strike="noStrike">
                <a:solidFill>
                  <a:srgbClr val="076785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παρουσίασης του επικείμενου </a:t>
            </a:r>
            <a:r>
              <a:rPr b="1" lang="el-GR" sz="1700" spc="-1" strike="noStrike">
                <a:solidFill>
                  <a:srgbClr val="076785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Διαγωνισμού</a:t>
            </a:r>
            <a:r>
              <a:rPr b="0" lang="el-GR" sz="1700" spc="-1" strike="noStrike">
                <a:solidFill>
                  <a:srgbClr val="076785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Καινοτόμων Ιδεών του έργου AGROINNOECO στον Τομέα της </a:t>
            </a:r>
            <a:r>
              <a:rPr b="1" lang="el-GR" sz="1700" spc="-1" strike="noStrike">
                <a:solidFill>
                  <a:srgbClr val="076785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Αγροδιατροφής:</a:t>
            </a:r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76785"/>
              </a:buClr>
              <a:buSzPct val="95000"/>
              <a:buFont typeface="Wingdings" charset="2"/>
              <a:buChar char=""/>
            </a:pPr>
            <a:r>
              <a:rPr b="1" lang="el-GR" sz="1700" spc="-1" strike="noStrike">
                <a:solidFill>
                  <a:srgbClr val="076785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Τετάρτη 10 Οκτωβρίου 2018 </a:t>
            </a:r>
            <a:r>
              <a:rPr b="0" lang="el-GR" sz="1700" spc="-1" strike="noStrike">
                <a:solidFill>
                  <a:srgbClr val="076785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και ώρα </a:t>
            </a:r>
            <a:r>
              <a:rPr b="1" lang="el-GR" sz="1700" spc="-1" strike="noStrike">
                <a:solidFill>
                  <a:srgbClr val="076785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10:00 - Κάτω Αχαΐα, </a:t>
            </a:r>
            <a:r>
              <a:rPr b="1" i="1" lang="el-GR" sz="1700" spc="-1" strike="noStrike">
                <a:solidFill>
                  <a:srgbClr val="076785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Πολιτιστικό Κέντρο «Μελίνα Μερκούρη» </a:t>
            </a:r>
            <a:r>
              <a:rPr b="0" i="1" lang="el-GR" sz="1700" spc="-1" strike="noStrike">
                <a:solidFill>
                  <a:srgbClr val="076785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(Πλ. Δημοκρατίας 1, Κάτω Αχαΐα)</a:t>
            </a:r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76785"/>
              </a:buClr>
              <a:buSzPct val="95000"/>
              <a:buFont typeface="Wingdings" charset="2"/>
              <a:buChar char=""/>
            </a:pPr>
            <a:r>
              <a:rPr b="1" lang="el-GR" sz="1700" spc="-1" strike="noStrike">
                <a:solidFill>
                  <a:srgbClr val="076785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Δευτέρα</a:t>
            </a:r>
            <a:r>
              <a:rPr b="1" i="1" lang="el-GR" sz="1700" spc="-1" strike="noStrike">
                <a:solidFill>
                  <a:srgbClr val="076785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1" lang="el-GR" sz="1700" spc="-1" strike="noStrike">
                <a:solidFill>
                  <a:srgbClr val="076785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22 Οκτωβρίου 2018 </a:t>
            </a:r>
            <a:r>
              <a:rPr b="0" lang="el-GR" sz="1700" spc="-1" strike="noStrike">
                <a:solidFill>
                  <a:srgbClr val="076785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και ώρα </a:t>
            </a:r>
            <a:r>
              <a:rPr b="1" lang="el-GR" sz="1700" spc="-1" strike="noStrike">
                <a:solidFill>
                  <a:srgbClr val="076785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10:00 - Πύργος, </a:t>
            </a:r>
            <a:r>
              <a:rPr b="1" i="1" lang="el-GR" sz="1700" spc="-1" strike="noStrike">
                <a:solidFill>
                  <a:srgbClr val="076785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Αίθουσα συνεδριάσεων του Επιμελητηρίου Ηλείας </a:t>
            </a:r>
            <a:r>
              <a:rPr b="0" i="1" lang="el-GR" sz="1700" spc="-1" strike="noStrike">
                <a:solidFill>
                  <a:srgbClr val="076785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(28ης Οκτωβρίου &amp; Πλατεία Ηρώων, Πύργος) </a:t>
            </a:r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l-GR" sz="1650" spc="-1" strike="noStrike">
                <a:solidFill>
                  <a:srgbClr val="076785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Η παρουσία σας θα μας δώσει ιδιαίτερη χαρά!</a:t>
            </a:r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l-G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CustomShape 2"/>
          <p:cNvSpPr/>
          <p:nvPr/>
        </p:nvSpPr>
        <p:spPr>
          <a:xfrm>
            <a:off x="2147040" y="1666080"/>
            <a:ext cx="707724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el-GR" sz="2400" spc="-1" strike="noStrike" u="sng">
                <a:solidFill>
                  <a:srgbClr val="076785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ΠΡΟΣΚΛΗΣΗ – Ενημερωτικές Ημερίδες AGROINNOECO</a:t>
            </a:r>
            <a:endParaRPr b="0" lang="el-G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4" name="Picture 1" descr=""/>
          <p:cNvPicPr/>
          <p:nvPr/>
        </p:nvPicPr>
        <p:blipFill>
          <a:blip r:embed="rId1"/>
          <a:stretch/>
        </p:blipFill>
        <p:spPr>
          <a:xfrm>
            <a:off x="1747080" y="777240"/>
            <a:ext cx="736920" cy="827640"/>
          </a:xfrm>
          <a:prstGeom prst="rect">
            <a:avLst/>
          </a:prstGeom>
          <a:ln>
            <a:noFill/>
          </a:ln>
        </p:spPr>
      </p:pic>
      <p:pic>
        <p:nvPicPr>
          <p:cNvPr id="55" name="Picture 2" descr=""/>
          <p:cNvPicPr/>
          <p:nvPr/>
        </p:nvPicPr>
        <p:blipFill>
          <a:blip r:embed="rId2"/>
          <a:stretch/>
        </p:blipFill>
        <p:spPr>
          <a:xfrm>
            <a:off x="8708040" y="843120"/>
            <a:ext cx="2197440" cy="724320"/>
          </a:xfrm>
          <a:prstGeom prst="rect">
            <a:avLst/>
          </a:prstGeom>
          <a:ln>
            <a:noFill/>
          </a:ln>
        </p:spPr>
      </p:pic>
      <p:pic>
        <p:nvPicPr>
          <p:cNvPr id="56" name="Εικόνα 23" descr=""/>
          <p:cNvPicPr/>
          <p:nvPr/>
        </p:nvPicPr>
        <p:blipFill>
          <a:blip r:embed="rId3"/>
          <a:stretch/>
        </p:blipFill>
        <p:spPr>
          <a:xfrm>
            <a:off x="2877840" y="4738320"/>
            <a:ext cx="6788520" cy="1301760"/>
          </a:xfrm>
          <a:prstGeom prst="rect">
            <a:avLst/>
          </a:prstGeom>
          <a:ln w="9360">
            <a:noFill/>
          </a:ln>
        </p:spPr>
      </p:pic>
    </p:spTree>
  </p:cSld>
  <p:transition spd="med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Εταιρική παρουσίαση καταιγισμού ιδεών</Template>
  <TotalTime>219</TotalTime>
  <Application>LibreOffice/5.1.2.2$Windows_x86 LibreOffice_project/d3bf12ecb743fc0d20e0be0c58ca359301eb705f</Application>
  <Words>93</Words>
  <Paragraphs>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2018-06-12T11:40:43Z</dcterms:created>
  <dc:creator>Konstantinou</dc:creator>
  <dc:description/>
  <dc:language>el-GR</dc:language>
  <cp:lastModifiedBy>maria konstadinou</cp:lastModifiedBy>
  <cp:lastPrinted>2018-09-28T07:20:36Z</cp:lastPrinted>
  <dcterms:modified xsi:type="dcterms:W3CDTF">2018-10-08T12:19:27Z</dcterms:modified>
  <cp:revision>25</cp:revision>
  <dc:subject/>
  <dc:title>Παρουσίαση του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Applications">
    <vt:lpwstr/>
  </property>
  <property fmtid="{D5CDD505-2E9C-101B-9397-08002B2CF9AE}" pid="4" name="CampaignTags">
    <vt:lpwstr/>
  </property>
  <property fmtid="{D5CDD505-2E9C-101B-9397-08002B2CF9AE}" pid="5" name="CategoryTags">
    <vt:lpwstr/>
  </property>
  <property fmtid="{D5CDD505-2E9C-101B-9397-08002B2CF9AE}" pid="6" name="ContentTypeId">
    <vt:lpwstr>0x010100AA3F7D94069FF64A86F7DFF56D60E3BE</vt:lpwstr>
  </property>
  <property fmtid="{D5CDD505-2E9C-101B-9397-08002B2CF9AE}" pid="7" name="FeatureTags">
    <vt:lpwstr/>
  </property>
  <property fmtid="{D5CDD505-2E9C-101B-9397-08002B2CF9AE}" pid="8" name="HiddenCategoryTags">
    <vt:lpwstr/>
  </property>
  <property fmtid="{D5CDD505-2E9C-101B-9397-08002B2CF9AE}" pid="9" name="HiddenSlides">
    <vt:i4>0</vt:i4>
  </property>
  <property fmtid="{D5CDD505-2E9C-101B-9397-08002B2CF9AE}" pid="10" name="HyperlinksChanged">
    <vt:bool>0</vt:bool>
  </property>
  <property fmtid="{D5CDD505-2E9C-101B-9397-08002B2CF9AE}" pid="11" name="InternalTags">
    <vt:lpwstr/>
  </property>
  <property fmtid="{D5CDD505-2E9C-101B-9397-08002B2CF9AE}" pid="12" name="LinksUpToDate">
    <vt:bool>0</vt:bool>
  </property>
  <property fmtid="{D5CDD505-2E9C-101B-9397-08002B2CF9AE}" pid="13" name="LocalizationTags">
    <vt:lpwstr/>
  </property>
  <property fmtid="{D5CDD505-2E9C-101B-9397-08002B2CF9AE}" pid="14" name="MMClips">
    <vt:i4>0</vt:i4>
  </property>
  <property fmtid="{D5CDD505-2E9C-101B-9397-08002B2CF9AE}" pid="15" name="Notes">
    <vt:i4>1</vt:i4>
  </property>
  <property fmtid="{D5CDD505-2E9C-101B-9397-08002B2CF9AE}" pid="16" name="Order">
    <vt:i4>74069100</vt:i4>
  </property>
  <property fmtid="{D5CDD505-2E9C-101B-9397-08002B2CF9AE}" pid="17" name="PresentationFormat">
    <vt:lpwstr>Ευρεία οθόνη</vt:lpwstr>
  </property>
  <property fmtid="{D5CDD505-2E9C-101B-9397-08002B2CF9AE}" pid="18" name="ScaleCrop">
    <vt:bool>0</vt:bool>
  </property>
  <property fmtid="{D5CDD505-2E9C-101B-9397-08002B2CF9AE}" pid="19" name="ScenarioTags">
    <vt:lpwstr/>
  </property>
  <property fmtid="{D5CDD505-2E9C-101B-9397-08002B2CF9AE}" pid="20" name="ShareDoc">
    <vt:bool>0</vt:bool>
  </property>
  <property fmtid="{D5CDD505-2E9C-101B-9397-08002B2CF9AE}" pid="21" name="Slides">
    <vt:i4>1</vt:i4>
  </property>
</Properties>
</file>